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photoAlbum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369FFD-8EB8-E4B1-52F5-D23846E50A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D2D8185-4992-E0B8-970B-A254CE34E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E5FDE1-BEC8-21C4-A406-10B993E1C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99848-F646-4D2D-B679-EAA39F91BAE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9CC01F-4F23-404F-0945-FB596A6D0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0A734A-EE75-6CA8-34AF-711EB09CE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0AB02-7D69-4899-862C-67FB17CA02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1044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5BB95C-FCFC-729B-021B-58BD4FFE9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1B6AA9-E93A-C28C-6350-0250B9D51F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DCA113-34F3-82BA-D3F2-126365A4F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99848-F646-4D2D-B679-EAA39F91BAE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6EBB5B-ED0F-D2BD-2F85-130B6257A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27A995-FE8E-E61A-52FE-CF619C66E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0AB02-7D69-4899-862C-67FB17CA02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300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2168810-2B2F-FD97-DA7F-F323814147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ACC3D9B-3324-A8B5-7541-32C776FC39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5FA3E4-9EA0-A335-3676-35B5EFCC8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99848-F646-4D2D-B679-EAA39F91BAE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9D6243-9D53-654F-012E-F978F30AF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9B4D4E-2605-F8D6-62D5-E2900B39A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0AB02-7D69-4899-862C-67FB17CA02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974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F63F50-85C5-8F6B-69BF-C37251533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CBFA7D-8421-931F-6631-38F2731842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455219-E9A3-B7B2-6451-C74D0B346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99848-F646-4D2D-B679-EAA39F91BAE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31CEC3-D9CA-5BF9-C80C-F10936089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C55F8D-392C-91DC-0E7A-032F07864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0AB02-7D69-4899-862C-67FB17CA02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332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A35595-54BA-764E-7149-8D2A2FAD6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DDE550-4A4D-DAF9-4132-CDE90D720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FC12CA-0EBB-CFC0-43B7-0A773F826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99848-F646-4D2D-B679-EAA39F91BAE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CCF2D6-1535-E6E3-46B3-66E352513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ECCECE-0097-A68B-2441-9B64E1361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0AB02-7D69-4899-862C-67FB17CA02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495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0F30A9-3E2A-6D66-01D8-54B9A72E1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4BA00C-5B6C-C513-D7FB-7091F166EE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9A01E00-1A1B-E393-D9A9-8480BCD8F1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12118D-DF0E-7C45-008B-FE37EFC48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99848-F646-4D2D-B679-EAA39F91BAE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F53042-422D-16B8-D990-761A761F3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78E6B8-8BC7-15B7-02B8-F4F41F1ED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0AB02-7D69-4899-862C-67FB17CA02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70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5E0E3F-2AAC-625D-B69B-859992E54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AD3B03-D446-837B-D78F-6647EC7AB4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681ADD1-DEC0-6EDA-46C4-C0E8C0FAF0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7BCA00A-7A24-73C3-5E29-38781DE431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344571D-70C3-D89B-9003-FA84005DA9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2AD64EC-B9C5-E391-85B5-24AD12C74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99848-F646-4D2D-B679-EAA39F91BAE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87F8E36-3226-64A3-7BC0-AF1837596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5D03BA5-9A37-6F7F-EE0E-FBC6B6243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0AB02-7D69-4899-862C-67FB17CA02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686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9DD6B3-927D-5E97-E53A-201168CBF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8D4F3C1-B747-2E4F-075B-BCE32ACAA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99848-F646-4D2D-B679-EAA39F91BAE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9801792-9307-45A4-72C8-191EBEA41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3252BA8-8CA4-DA6C-A39C-590B45B76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0AB02-7D69-4899-862C-67FB17CA02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356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2D5D91C-2CB6-0CA9-01AD-632C9E102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99848-F646-4D2D-B679-EAA39F91BAE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97B6923-907B-DF6E-819F-4C3F1EC2F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DC0C52-18E1-B9FF-DB09-B8B822C47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0AB02-7D69-4899-862C-67FB17CA02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3305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7E7EBE-C2EA-42DA-0477-65E8FFF1B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1A4AF8-D740-1B33-BAB5-B3BDEBE38D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25192FE-0B40-B41B-60FE-644AC47818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E06AEF-94BE-9D5B-81A1-C926B0989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99848-F646-4D2D-B679-EAA39F91BAE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CB95CB-86AB-D360-1F9B-DB3756216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AC8F44-ED1A-125E-2CB3-425099EFE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0AB02-7D69-4899-862C-67FB17CA02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4606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47CD8E-8C3F-B614-FFD5-924DF71BC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3B3FA4E-747A-604C-3CB1-76C27A71E3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8ADCD7B-D603-A71C-5B55-135BB0E77D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0ED49F-A8F3-E8EF-6437-6AF63ED30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99848-F646-4D2D-B679-EAA39F91BAE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24CBCB7-4E49-BFFE-C88D-67FB0A287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6891E2-44DE-4DC0-5CA3-D36B487AD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0AB02-7D69-4899-862C-67FB17CA02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2746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C26E1CA-9EA6-E7ED-E6EB-3F66C8A5B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BFE2A7-1683-15C2-FCC0-F18343FDE8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F38C89-5D69-EA38-BC7C-663E699509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999848-F646-4D2D-B679-EAA39F91BAE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6B33A0-95AE-6E4E-26D4-5455FF98D7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A5EFF6-D4FA-12ED-9D9E-459BC9734B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A0AB02-7D69-4899-862C-67FB17CA020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50704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제목을 입력하세요 1">
            <a:extLst>
              <a:ext uri="{FF2B5EF4-FFF2-40B4-BE49-F238E27FC236}">
                <a16:creationId xmlns:a16="http://schemas.microsoft.com/office/drawing/2014/main" id="{EAD4109C-4F4A-37F0-31A2-50DE98F1326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631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제목을 입력하세요 2">
            <a:extLst>
              <a:ext uri="{FF2B5EF4-FFF2-40B4-BE49-F238E27FC236}">
                <a16:creationId xmlns:a16="http://schemas.microsoft.com/office/drawing/2014/main" id="{4D936B78-8693-97C8-E024-3CE6AE196C5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120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제목을 입력하세요 3">
            <a:extLst>
              <a:ext uri="{FF2B5EF4-FFF2-40B4-BE49-F238E27FC236}">
                <a16:creationId xmlns:a16="http://schemas.microsoft.com/office/drawing/2014/main" id="{6B840D0C-4278-1FBF-3687-EC8E5EA9505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999">
            <a:hlinkClick r:id="" action="ppaction://media"/>
            <a:extLst>
              <a:ext uri="{FF2B5EF4-FFF2-40B4-BE49-F238E27FC236}">
                <a16:creationId xmlns:a16="http://schemas.microsoft.com/office/drawing/2014/main" id="{F99DBAA8-38C4-8977-CD93-713A7208E1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29514" y="1611984"/>
            <a:ext cx="3261675" cy="489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729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524"/>
    </mc:Choice>
    <mc:Fallback>
      <p:transition spd="slow" advTm="90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5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제목을 입력하세요 4">
            <a:extLst>
              <a:ext uri="{FF2B5EF4-FFF2-40B4-BE49-F238E27FC236}">
                <a16:creationId xmlns:a16="http://schemas.microsoft.com/office/drawing/2014/main" id="{74D8CDA6-164C-DC98-A3DF-F29269F12D1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876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제목을 입력하세요 5">
            <a:extLst>
              <a:ext uri="{FF2B5EF4-FFF2-40B4-BE49-F238E27FC236}">
                <a16:creationId xmlns:a16="http://schemas.microsoft.com/office/drawing/2014/main" id="{6A9422DF-F94E-67B9-0E59-D24970685B6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330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와이드스크린</PresentationFormat>
  <Paragraphs>0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지호</dc:creator>
  <cp:lastModifiedBy>지호</cp:lastModifiedBy>
  <cp:revision>1</cp:revision>
  <dcterms:created xsi:type="dcterms:W3CDTF">2023-12-06T13:39:00Z</dcterms:created>
  <dcterms:modified xsi:type="dcterms:W3CDTF">2023-12-06T13:40:43Z</dcterms:modified>
</cp:coreProperties>
</file>

<file path=docProps/thumbnail.jpeg>
</file>